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_rels/presentation.xml.rels" ContentType="application/vnd.openxmlformats-package.relationships+xml"/>
  <Override PartName="/ppt/media/image3.png" ContentType="image/png"/>
  <Override PartName="/ppt/media/image1.png" ContentType="image/png"/>
  <Override PartName="/ppt/media/image2.png" ContentType="image/png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_rels/slide1.xml.rels" ContentType="application/vnd.openxmlformats-package.relationships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25203150" cy="36002912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260000" y="1436400"/>
            <a:ext cx="22682520" cy="6012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1260000" y="8424360"/>
            <a:ext cx="22682520" cy="9960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1260000" y="19330920"/>
            <a:ext cx="22682520" cy="9960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1260000" y="1436400"/>
            <a:ext cx="22682520" cy="6012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1260000" y="8424360"/>
            <a:ext cx="11068920" cy="9960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12882600" y="8424360"/>
            <a:ext cx="11068920" cy="9960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1260000" y="19330920"/>
            <a:ext cx="11068920" cy="9960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9" name="PlaceHolder 5"/>
          <p:cNvSpPr>
            <a:spLocks noGrp="1"/>
          </p:cNvSpPr>
          <p:nvPr>
            <p:ph type="body"/>
          </p:nvPr>
        </p:nvSpPr>
        <p:spPr>
          <a:xfrm>
            <a:off x="12882600" y="19330920"/>
            <a:ext cx="11068920" cy="9960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260000" y="1436400"/>
            <a:ext cx="22682520" cy="6012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1260000" y="8424360"/>
            <a:ext cx="7303680" cy="9960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8929080" y="8424360"/>
            <a:ext cx="7303680" cy="9960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16598520" y="8424360"/>
            <a:ext cx="7303680" cy="9960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1260000" y="19330920"/>
            <a:ext cx="7303680" cy="9960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5" name="PlaceHolder 6"/>
          <p:cNvSpPr>
            <a:spLocks noGrp="1"/>
          </p:cNvSpPr>
          <p:nvPr>
            <p:ph type="body"/>
          </p:nvPr>
        </p:nvSpPr>
        <p:spPr>
          <a:xfrm>
            <a:off x="8929080" y="19330920"/>
            <a:ext cx="7303680" cy="9960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6" name="PlaceHolder 7"/>
          <p:cNvSpPr>
            <a:spLocks noGrp="1"/>
          </p:cNvSpPr>
          <p:nvPr>
            <p:ph type="body"/>
          </p:nvPr>
        </p:nvSpPr>
        <p:spPr>
          <a:xfrm>
            <a:off x="16598520" y="19330920"/>
            <a:ext cx="7303680" cy="9960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1260000" y="1436400"/>
            <a:ext cx="22682520" cy="6012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subTitle"/>
          </p:nvPr>
        </p:nvSpPr>
        <p:spPr>
          <a:xfrm>
            <a:off x="1260000" y="8424360"/>
            <a:ext cx="22682520" cy="20881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1260000" y="1436400"/>
            <a:ext cx="22682520" cy="6012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body"/>
          </p:nvPr>
        </p:nvSpPr>
        <p:spPr>
          <a:xfrm>
            <a:off x="1260000" y="8424360"/>
            <a:ext cx="22682520" cy="20881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260000" y="1436400"/>
            <a:ext cx="22682520" cy="6012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1260000" y="8424360"/>
            <a:ext cx="11068920" cy="20881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 type="body"/>
          </p:nvPr>
        </p:nvSpPr>
        <p:spPr>
          <a:xfrm>
            <a:off x="12882600" y="8424360"/>
            <a:ext cx="11068920" cy="20881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1260000" y="1436400"/>
            <a:ext cx="22682520" cy="6012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subTitle"/>
          </p:nvPr>
        </p:nvSpPr>
        <p:spPr>
          <a:xfrm>
            <a:off x="1260000" y="1436400"/>
            <a:ext cx="22682520" cy="278694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260000" y="1436400"/>
            <a:ext cx="22682520" cy="6012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1260000" y="8424360"/>
            <a:ext cx="11068920" cy="9960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12882600" y="8424360"/>
            <a:ext cx="11068920" cy="20881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 type="body"/>
          </p:nvPr>
        </p:nvSpPr>
        <p:spPr>
          <a:xfrm>
            <a:off x="1260000" y="19330920"/>
            <a:ext cx="11068920" cy="9960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260000" y="1436400"/>
            <a:ext cx="22682520" cy="6012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1260000" y="8424360"/>
            <a:ext cx="11068920" cy="20881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12882600" y="8424360"/>
            <a:ext cx="11068920" cy="9960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12882600" y="19330920"/>
            <a:ext cx="11068920" cy="9960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260000" y="1436400"/>
            <a:ext cx="22682520" cy="6012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1260000" y="8424360"/>
            <a:ext cx="11068920" cy="9960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12882600" y="8424360"/>
            <a:ext cx="11068920" cy="9960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1260000" y="19330920"/>
            <a:ext cx="22682520" cy="9960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" descr=""/>
          <p:cNvPicPr/>
          <p:nvPr/>
        </p:nvPicPr>
        <p:blipFill>
          <a:blip r:embed="rId2"/>
          <a:stretch/>
        </p:blipFill>
        <p:spPr>
          <a:xfrm>
            <a:off x="0" y="11157120"/>
            <a:ext cx="4319640" cy="24727680"/>
          </a:xfrm>
          <a:prstGeom prst="rect">
            <a:avLst/>
          </a:prstGeom>
          <a:ln>
            <a:noFill/>
          </a:ln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ustomShape 1"/>
          <p:cNvSpPr/>
          <p:nvPr/>
        </p:nvSpPr>
        <p:spPr>
          <a:xfrm>
            <a:off x="504720" y="431640"/>
            <a:ext cx="24193080" cy="4249440"/>
          </a:xfrm>
          <a:prstGeom prst="rect">
            <a:avLst/>
          </a:prstGeom>
          <a:solidFill>
            <a:srgbClr val="cdd7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8" name="CustomShape 2"/>
          <p:cNvSpPr/>
          <p:nvPr/>
        </p:nvSpPr>
        <p:spPr>
          <a:xfrm>
            <a:off x="4032000" y="826920"/>
            <a:ext cx="18144720" cy="2315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340200" rIns="340200" tIns="170280" bIns="170280" anchor="ctr"/>
          <a:p>
            <a:pPr algn="ctr">
              <a:lnSpc>
                <a:spcPct val="100000"/>
              </a:lnSpc>
            </a:pPr>
            <a:r>
              <a:rPr b="1" lang="it-IT" sz="5300" spc="-1" strike="noStrike">
                <a:solidFill>
                  <a:srgbClr val="003399"/>
                </a:solidFill>
                <a:latin typeface="Roboto Slab"/>
                <a:ea typeface="Times New Roman"/>
              </a:rPr>
              <a:t>TITLE (LINE 1)</a:t>
            </a:r>
            <a:br/>
            <a:r>
              <a:rPr b="1" lang="it-IT" sz="5300" spc="-1" strike="noStrike">
                <a:solidFill>
                  <a:srgbClr val="003399"/>
                </a:solidFill>
                <a:latin typeface="Roboto Slab"/>
                <a:ea typeface="Times New Roman"/>
              </a:rPr>
              <a:t> [ TITLE (LINE 2) ]</a:t>
            </a:r>
            <a:br/>
            <a:br/>
            <a:r>
              <a:rPr b="0" lang="it-IT" sz="4500" spc="-1" strike="noStrike">
                <a:solidFill>
                  <a:srgbClr val="003399"/>
                </a:solidFill>
                <a:latin typeface="Roboto Slab"/>
                <a:ea typeface="Times New Roman"/>
              </a:rPr>
              <a:t>Author Name</a:t>
            </a:r>
            <a:r>
              <a:rPr b="0" lang="it-IT" sz="4500" spc="-1" strike="noStrike" baseline="30000">
                <a:solidFill>
                  <a:srgbClr val="003399"/>
                </a:solidFill>
                <a:latin typeface="Roboto Slab"/>
                <a:ea typeface="Times New Roman"/>
              </a:rPr>
              <a:t>1</a:t>
            </a:r>
            <a:r>
              <a:rPr b="0" lang="it-IT" sz="4500" spc="-1" strike="noStrike">
                <a:solidFill>
                  <a:srgbClr val="003399"/>
                </a:solidFill>
                <a:latin typeface="Roboto Slab"/>
                <a:ea typeface="Times New Roman"/>
              </a:rPr>
              <a:t>, Author Name</a:t>
            </a:r>
            <a:r>
              <a:rPr b="0" lang="it-IT" sz="4500" spc="-1" strike="noStrike" baseline="30000">
                <a:solidFill>
                  <a:srgbClr val="003399"/>
                </a:solidFill>
                <a:latin typeface="Roboto Slab"/>
                <a:ea typeface="Times New Roman"/>
              </a:rPr>
              <a:t>2</a:t>
            </a:r>
            <a:r>
              <a:rPr b="0" lang="it-IT" sz="4500" spc="-1" strike="noStrike">
                <a:solidFill>
                  <a:srgbClr val="003399"/>
                </a:solidFill>
                <a:latin typeface="Roboto Slab"/>
                <a:ea typeface="Times New Roman"/>
              </a:rPr>
              <a:t>, …</a:t>
            </a:r>
            <a:endParaRPr b="0" lang="it-IT" sz="4500" spc="-1" strike="noStrike">
              <a:latin typeface="Arial"/>
            </a:endParaRPr>
          </a:p>
        </p:txBody>
      </p:sp>
      <p:sp>
        <p:nvSpPr>
          <p:cNvPr id="39" name="CustomShape 3"/>
          <p:cNvSpPr/>
          <p:nvPr/>
        </p:nvSpPr>
        <p:spPr>
          <a:xfrm>
            <a:off x="565200" y="3473280"/>
            <a:ext cx="24086880" cy="859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/>
          <a:p>
            <a:pPr algn="ctr">
              <a:lnSpc>
                <a:spcPct val="100000"/>
              </a:lnSpc>
            </a:pPr>
            <a:r>
              <a:rPr b="0" lang="it-IT" sz="2600" spc="-1" strike="noStrike">
                <a:solidFill>
                  <a:srgbClr val="003399"/>
                </a:solidFill>
                <a:latin typeface="Roboto"/>
                <a:ea typeface="Times New Roman"/>
              </a:rPr>
              <a:t> </a:t>
            </a:r>
            <a:r>
              <a:rPr b="0" lang="it-IT" sz="2600" spc="-1" strike="noStrike" baseline="30000">
                <a:solidFill>
                  <a:srgbClr val="003399"/>
                </a:solidFill>
                <a:latin typeface="Roboto"/>
                <a:ea typeface="Times New Roman"/>
              </a:rPr>
              <a:t>1</a:t>
            </a:r>
            <a:r>
              <a:rPr b="0" lang="it-IT" sz="2600" spc="-1" strike="noStrike">
                <a:solidFill>
                  <a:srgbClr val="003399"/>
                </a:solidFill>
                <a:latin typeface="Roboto"/>
                <a:ea typeface="Times New Roman"/>
              </a:rPr>
              <a:t>Laboratory for Biomedical Informatics “Mario Stefanelli”, Department of Electrical, Computer and Biomedical Engineering</a:t>
            </a:r>
            <a:r>
              <a:rPr b="0" lang="it-IT" sz="2600" spc="-1" strike="noStrike">
                <a:solidFill>
                  <a:srgbClr val="009999"/>
                </a:solidFill>
                <a:latin typeface="Roboto"/>
                <a:ea typeface="DejaVu Sans"/>
              </a:rPr>
              <a:t> </a:t>
            </a:r>
            <a:r>
              <a:rPr b="0" lang="it-IT" sz="2600" spc="-1" strike="noStrike">
                <a:solidFill>
                  <a:srgbClr val="003399"/>
                </a:solidFill>
                <a:latin typeface="Roboto"/>
                <a:ea typeface="Times New Roman"/>
              </a:rPr>
              <a:t>, University of Pavia, Italy</a:t>
            </a:r>
            <a:endParaRPr b="0" lang="it-IT" sz="2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2600" spc="-1" strike="noStrike" baseline="30000">
                <a:solidFill>
                  <a:srgbClr val="003399"/>
                </a:solidFill>
                <a:latin typeface="Roboto"/>
                <a:ea typeface="Times New Roman"/>
              </a:rPr>
              <a:t>2</a:t>
            </a:r>
            <a:r>
              <a:rPr b="0" lang="it-IT" sz="2600" spc="-1" strike="noStrike">
                <a:solidFill>
                  <a:srgbClr val="003399"/>
                </a:solidFill>
                <a:latin typeface="Roboto"/>
                <a:ea typeface="Times New Roman"/>
              </a:rPr>
              <a:t>Department of …, University of …</a:t>
            </a:r>
            <a:endParaRPr b="0" lang="it-IT" sz="2600" spc="-1" strike="noStrike">
              <a:latin typeface="Arial"/>
            </a:endParaRPr>
          </a:p>
        </p:txBody>
      </p:sp>
      <p:sp>
        <p:nvSpPr>
          <p:cNvPr id="40" name="CustomShape 4"/>
          <p:cNvSpPr/>
          <p:nvPr/>
        </p:nvSpPr>
        <p:spPr>
          <a:xfrm>
            <a:off x="19208880" y="33188400"/>
            <a:ext cx="5712840" cy="2631600"/>
          </a:xfrm>
          <a:prstGeom prst="rect">
            <a:avLst/>
          </a:prstGeom>
          <a:solidFill>
            <a:srgbClr val="ffffff"/>
          </a:solidFill>
          <a:ln w="936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1" name="CustomShape 5"/>
          <p:cNvSpPr/>
          <p:nvPr/>
        </p:nvSpPr>
        <p:spPr>
          <a:xfrm>
            <a:off x="4665600" y="18778680"/>
            <a:ext cx="6721200" cy="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2" name="CustomShape 6"/>
          <p:cNvSpPr/>
          <p:nvPr/>
        </p:nvSpPr>
        <p:spPr>
          <a:xfrm>
            <a:off x="720720" y="5105520"/>
            <a:ext cx="23474160" cy="463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/>
          <a:p>
            <a:pPr>
              <a:lnSpc>
                <a:spcPct val="100000"/>
              </a:lnSpc>
            </a:pPr>
            <a:r>
              <a:rPr b="1" lang="it-IT" sz="2600" spc="-1" strike="noStrike">
                <a:solidFill>
                  <a:srgbClr val="003399"/>
                </a:solidFill>
                <a:latin typeface="Roboto"/>
                <a:ea typeface="DejaVu Sans"/>
              </a:rPr>
              <a:t>MOTIVATION</a:t>
            </a:r>
            <a:r>
              <a:rPr b="0" lang="it-IT" sz="2600" spc="-1" strike="noStrike">
                <a:solidFill>
                  <a:srgbClr val="3366ff"/>
                </a:solidFill>
                <a:latin typeface="Roboto"/>
                <a:ea typeface="DejaVu Sans"/>
              </a:rPr>
              <a:t>.</a:t>
            </a:r>
            <a:r>
              <a:rPr b="0" lang="it-IT" sz="2600" spc="-1" strike="noStrike">
                <a:solidFill>
                  <a:srgbClr val="ff9966"/>
                </a:solidFill>
                <a:latin typeface="Roboto"/>
                <a:ea typeface="DejaVu Sans"/>
              </a:rPr>
              <a:t> </a:t>
            </a:r>
            <a:r>
              <a:rPr b="0" lang="it-IT" sz="2600" spc="-1" strike="noStrike">
                <a:solidFill>
                  <a:srgbClr val="010000"/>
                </a:solidFill>
                <a:latin typeface="Roboto"/>
                <a:ea typeface="DejaVu Sans"/>
              </a:rPr>
              <a:t>[Abstract text]</a:t>
            </a:r>
            <a:endParaRPr b="0" lang="it-IT" sz="2600" spc="-1" strike="noStrike">
              <a:latin typeface="Arial"/>
            </a:endParaRPr>
          </a:p>
        </p:txBody>
      </p:sp>
      <p:sp>
        <p:nvSpPr>
          <p:cNvPr id="43" name="CustomShape 7"/>
          <p:cNvSpPr/>
          <p:nvPr/>
        </p:nvSpPr>
        <p:spPr>
          <a:xfrm>
            <a:off x="504720" y="4998960"/>
            <a:ext cx="24121800" cy="4290840"/>
          </a:xfrm>
          <a:prstGeom prst="rect">
            <a:avLst/>
          </a:prstGeom>
          <a:noFill/>
          <a:ln w="9360">
            <a:solidFill>
              <a:srgbClr val="003399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4" name="CustomShape 8"/>
          <p:cNvSpPr/>
          <p:nvPr/>
        </p:nvSpPr>
        <p:spPr>
          <a:xfrm>
            <a:off x="792000" y="10009080"/>
            <a:ext cx="13465080" cy="479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/>
          <a:p>
            <a:pPr>
              <a:lnSpc>
                <a:spcPct val="100000"/>
              </a:lnSpc>
            </a:pPr>
            <a:r>
              <a:rPr b="1" lang="it-IT" sz="2700" spc="-1" strike="noStrike">
                <a:solidFill>
                  <a:srgbClr val="003399"/>
                </a:solidFill>
                <a:latin typeface="Roboto"/>
                <a:ea typeface="DejaVu Sans"/>
              </a:rPr>
              <a:t>METHODS</a:t>
            </a:r>
            <a:r>
              <a:rPr b="0" lang="it-IT" sz="2700" spc="-1" strike="noStrike">
                <a:solidFill>
                  <a:srgbClr val="0066ff"/>
                </a:solidFill>
                <a:latin typeface="Roboto"/>
                <a:ea typeface="DejaVu Sans"/>
              </a:rPr>
              <a:t>.</a:t>
            </a:r>
            <a:r>
              <a:rPr b="0" lang="it-IT" sz="2700" spc="-1" strike="noStrike">
                <a:solidFill>
                  <a:srgbClr val="ff9966"/>
                </a:solidFill>
                <a:latin typeface="Roboto"/>
                <a:ea typeface="DejaVu Sans"/>
              </a:rPr>
              <a:t> </a:t>
            </a:r>
            <a:r>
              <a:rPr b="0" lang="it-IT" sz="2600" spc="-1" strike="noStrike">
                <a:solidFill>
                  <a:srgbClr val="010000"/>
                </a:solidFill>
                <a:latin typeface="Roboto"/>
                <a:ea typeface="DejaVu Sans"/>
              </a:rPr>
              <a:t>[Methods text]</a:t>
            </a:r>
            <a:endParaRPr b="0" lang="it-IT" sz="2600" spc="-1" strike="noStrike">
              <a:latin typeface="Arial"/>
            </a:endParaRPr>
          </a:p>
        </p:txBody>
      </p:sp>
      <p:sp>
        <p:nvSpPr>
          <p:cNvPr id="45" name="CustomShape 9"/>
          <p:cNvSpPr/>
          <p:nvPr/>
        </p:nvSpPr>
        <p:spPr>
          <a:xfrm>
            <a:off x="504720" y="9721800"/>
            <a:ext cx="24121800" cy="9359640"/>
          </a:xfrm>
          <a:prstGeom prst="rect">
            <a:avLst/>
          </a:prstGeom>
          <a:noFill/>
          <a:ln w="9360">
            <a:solidFill>
              <a:srgbClr val="003399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6" name="CustomShape 10"/>
          <p:cNvSpPr/>
          <p:nvPr/>
        </p:nvSpPr>
        <p:spPr>
          <a:xfrm>
            <a:off x="863640" y="19586520"/>
            <a:ext cx="22553280" cy="479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/>
          <a:p>
            <a:pPr algn="just">
              <a:lnSpc>
                <a:spcPct val="100000"/>
              </a:lnSpc>
              <a:spcBef>
                <a:spcPts val="1012"/>
              </a:spcBef>
            </a:pPr>
            <a:r>
              <a:rPr b="1" lang="it-IT" sz="2700" spc="-1" strike="noStrike">
                <a:solidFill>
                  <a:srgbClr val="003399"/>
                </a:solidFill>
                <a:latin typeface="Arial"/>
                <a:ea typeface="DejaVu Sans"/>
              </a:rPr>
              <a:t>RESULTS</a:t>
            </a:r>
            <a:r>
              <a:rPr b="0" lang="it-IT" sz="2700" spc="-1" strike="noStrike">
                <a:solidFill>
                  <a:srgbClr val="3366ff"/>
                </a:solidFill>
                <a:latin typeface="Arial"/>
                <a:ea typeface="DejaVu Sans"/>
              </a:rPr>
              <a:t>.</a:t>
            </a:r>
            <a:r>
              <a:rPr b="0" lang="it-IT" sz="2700" spc="-1" strike="noStrike">
                <a:solidFill>
                  <a:srgbClr val="ff9966"/>
                </a:solidFill>
                <a:latin typeface="Arial"/>
                <a:ea typeface="DejaVu Sans"/>
              </a:rPr>
              <a:t> </a:t>
            </a:r>
            <a:r>
              <a:rPr b="0" lang="it-IT" sz="2700" spc="-1" strike="noStrike">
                <a:solidFill>
                  <a:srgbClr val="010000"/>
                </a:solidFill>
                <a:latin typeface="Arial"/>
                <a:ea typeface="DejaVu Sans"/>
              </a:rPr>
              <a:t>[</a:t>
            </a:r>
            <a:r>
              <a:rPr b="0" lang="it-IT" sz="2700" spc="-1" strike="noStrike">
                <a:solidFill>
                  <a:srgbClr val="010000"/>
                </a:solidFill>
                <a:latin typeface="Roboto"/>
                <a:ea typeface="DejaVu Sans"/>
              </a:rPr>
              <a:t>Results</a:t>
            </a:r>
            <a:r>
              <a:rPr b="0" lang="it-IT" sz="2700" spc="-1" strike="noStrike">
                <a:solidFill>
                  <a:srgbClr val="010000"/>
                </a:solidFill>
                <a:latin typeface="Arial"/>
                <a:ea typeface="DejaVu Sans"/>
              </a:rPr>
              <a:t> text]</a:t>
            </a:r>
            <a:endParaRPr b="0" lang="it-IT" sz="2700" spc="-1" strike="noStrike">
              <a:latin typeface="Arial"/>
            </a:endParaRPr>
          </a:p>
        </p:txBody>
      </p:sp>
      <p:sp>
        <p:nvSpPr>
          <p:cNvPr id="47" name="CustomShape 11"/>
          <p:cNvSpPr/>
          <p:nvPr/>
        </p:nvSpPr>
        <p:spPr>
          <a:xfrm>
            <a:off x="504720" y="19442160"/>
            <a:ext cx="24121800" cy="13033080"/>
          </a:xfrm>
          <a:prstGeom prst="rect">
            <a:avLst/>
          </a:prstGeom>
          <a:noFill/>
          <a:ln w="9360">
            <a:solidFill>
              <a:srgbClr val="003399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8" name="CustomShape 12"/>
          <p:cNvSpPr/>
          <p:nvPr/>
        </p:nvSpPr>
        <p:spPr>
          <a:xfrm>
            <a:off x="647640" y="32835960"/>
            <a:ext cx="23618520" cy="1724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>
              <a:lnSpc>
                <a:spcPct val="100000"/>
              </a:lnSpc>
            </a:pPr>
            <a:r>
              <a:rPr b="1" lang="it-IT" sz="2700" spc="-1" strike="noStrike">
                <a:solidFill>
                  <a:srgbClr val="003399"/>
                </a:solidFill>
                <a:latin typeface="Roboto"/>
                <a:ea typeface="DejaVu Sans"/>
              </a:rPr>
              <a:t>REFERENCES</a:t>
            </a:r>
            <a:endParaRPr b="0" lang="it-IT" sz="27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2000" spc="-1" strike="noStrike">
                <a:solidFill>
                  <a:srgbClr val="010000"/>
                </a:solidFill>
                <a:latin typeface="Roboto"/>
                <a:ea typeface="DejaVu Sans"/>
              </a:rPr>
              <a:t>[1] Author, Title, Journal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2000" spc="-1" strike="noStrike">
                <a:solidFill>
                  <a:srgbClr val="010000"/>
                </a:solidFill>
                <a:latin typeface="Roboto"/>
                <a:ea typeface="DejaVu Sans"/>
              </a:rPr>
              <a:t>[2] Author, Title, Journal, year.</a:t>
            </a:r>
            <a:r>
              <a:rPr b="0" lang="it-IT" sz="2000" spc="-1" strike="noStrike">
                <a:solidFill>
                  <a:srgbClr val="009999"/>
                </a:solidFill>
                <a:latin typeface="Roboto"/>
                <a:ea typeface="DejaVu Sans"/>
              </a:rPr>
              <a:t> 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2000" spc="-1" strike="noStrike">
                <a:solidFill>
                  <a:srgbClr val="010000"/>
                </a:solidFill>
                <a:latin typeface="Roboto"/>
                <a:ea typeface="DejaVu Sans"/>
              </a:rPr>
              <a:t>[3] ……...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2000" spc="-1" strike="noStrike">
                <a:solidFill>
                  <a:srgbClr val="010000"/>
                </a:solidFill>
                <a:latin typeface="Roboto"/>
                <a:ea typeface="DejaVu Sans"/>
              </a:rPr>
              <a:t>[4] ………</a:t>
            </a:r>
            <a:endParaRPr b="0" lang="it-IT" sz="2000" spc="-1" strike="noStrike">
              <a:latin typeface="Arial"/>
            </a:endParaRPr>
          </a:p>
        </p:txBody>
      </p:sp>
      <p:sp>
        <p:nvSpPr>
          <p:cNvPr id="49" name="CustomShape 13"/>
          <p:cNvSpPr/>
          <p:nvPr/>
        </p:nvSpPr>
        <p:spPr>
          <a:xfrm>
            <a:off x="504720" y="32691240"/>
            <a:ext cx="24121800" cy="2736720"/>
          </a:xfrm>
          <a:prstGeom prst="rect">
            <a:avLst/>
          </a:prstGeom>
          <a:noFill/>
          <a:ln w="9360">
            <a:solidFill>
              <a:srgbClr val="003399"/>
            </a:solidFill>
            <a:miter/>
          </a:ln>
        </p:spPr>
        <p:style>
          <a:lnRef idx="0"/>
          <a:fillRef idx="0"/>
          <a:effectRef idx="0"/>
          <a:fontRef idx="minor"/>
        </p:style>
      </p:sp>
      <p:pic>
        <p:nvPicPr>
          <p:cNvPr id="50" name="" descr=""/>
          <p:cNvPicPr/>
          <p:nvPr/>
        </p:nvPicPr>
        <p:blipFill>
          <a:blip r:embed="rId1"/>
          <a:stretch/>
        </p:blipFill>
        <p:spPr>
          <a:xfrm>
            <a:off x="20448000" y="792000"/>
            <a:ext cx="3816000" cy="2184120"/>
          </a:xfrm>
          <a:prstGeom prst="rect">
            <a:avLst/>
          </a:prstGeom>
          <a:ln>
            <a:noFill/>
          </a:ln>
        </p:spPr>
      </p:pic>
      <p:pic>
        <p:nvPicPr>
          <p:cNvPr id="51" name="" descr=""/>
          <p:cNvPicPr/>
          <p:nvPr/>
        </p:nvPicPr>
        <p:blipFill>
          <a:blip r:embed="rId2"/>
          <a:stretch/>
        </p:blipFill>
        <p:spPr>
          <a:xfrm>
            <a:off x="936000" y="792000"/>
            <a:ext cx="5558040" cy="21848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4306</TotalTime>
  <Application>LibreOffice/6.0.7.3$Linux_X86_64 LibreOffice_project/00m0$Build-3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1998-10-21T10:04:49Z</dcterms:created>
  <dc:creator>d:</dc:creator>
  <dc:description/>
  <dc:language>it-IT</dc:language>
  <cp:lastModifiedBy>Federico Dagostin</cp:lastModifiedBy>
  <dcterms:modified xsi:type="dcterms:W3CDTF">2020-10-28T12:10:17Z</dcterms:modified>
  <cp:revision>157</cp:revision>
  <dc:subject/>
  <dc:title>A Web-based system for Diabetes Management: The technical and clinical infrastructure R. Bellazzi, A. Riva, S. Montani, C. Larizza, G. d’Annunzio1, S. Fiocchi1, R. Lorini2, A. Monteforte3, M. Stefanelli</dc:title>
</cp:coreProperties>
</file>