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822924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30120" y="2236680"/>
            <a:ext cx="822924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3012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4716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112560" y="151092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895000" y="151092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30120" y="223668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112560" y="223668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895000" y="223668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330120" y="1510920"/>
            <a:ext cx="8229240" cy="1388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822924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248040" y="101520"/>
            <a:ext cx="8584560" cy="380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33012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30120" y="1510920"/>
            <a:ext cx="8229240" cy="1388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4716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30120" y="2236680"/>
            <a:ext cx="822924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822924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30120" y="2236680"/>
            <a:ext cx="822924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33012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4716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3112560" y="151092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5895000" y="151092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330120" y="223668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3112560" y="223668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body"/>
          </p:nvPr>
        </p:nvSpPr>
        <p:spPr>
          <a:xfrm>
            <a:off x="5895000" y="2236680"/>
            <a:ext cx="26496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822924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48040" y="101520"/>
            <a:ext cx="8584560" cy="380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3012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1388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47160" y="223668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3012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47160" y="1510920"/>
            <a:ext cx="401580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30120" y="2236680"/>
            <a:ext cx="8229240" cy="662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279360" y="2968560"/>
            <a:ext cx="8604000" cy="144000"/>
          </a:xfrm>
          <a:prstGeom prst="rect">
            <a:avLst/>
          </a:prstGeom>
          <a:solidFill>
            <a:srgbClr val="2a8ebf"/>
          </a:solidFill>
          <a:ln w="9360">
            <a:solidFill>
              <a:srgbClr val="0f78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279360" y="2968560"/>
            <a:ext cx="8604000" cy="144000"/>
          </a:xfrm>
          <a:prstGeom prst="rect">
            <a:avLst/>
          </a:prstGeom>
          <a:solidFill>
            <a:srgbClr val="002fa7"/>
          </a:solidFill>
          <a:ln w="9360">
            <a:solidFill>
              <a:srgbClr val="0f78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279360" y="439560"/>
            <a:ext cx="8604000" cy="144360"/>
          </a:xfrm>
          <a:prstGeom prst="rect">
            <a:avLst/>
          </a:prstGeom>
          <a:solidFill>
            <a:srgbClr val="002fa7"/>
          </a:solidFill>
          <a:ln w="9360">
            <a:solidFill>
              <a:srgbClr val="0f78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3" name="" descr=""/>
          <p:cNvPicPr/>
          <p:nvPr/>
        </p:nvPicPr>
        <p:blipFill>
          <a:blip r:embed="rId2"/>
          <a:stretch/>
        </p:blipFill>
        <p:spPr>
          <a:xfrm>
            <a:off x="360" y="5982840"/>
            <a:ext cx="9071280" cy="851760"/>
          </a:xfrm>
          <a:prstGeom prst="rect">
            <a:avLst/>
          </a:prstGeom>
          <a:ln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it-IT" sz="1800" spc="-1" strike="noStrike">
                <a:latin typeface="Arial"/>
              </a:rPr>
              <a:t>Click to edit the title text format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6597720"/>
            <a:ext cx="9143640" cy="259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002fa7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228600" y="936720"/>
            <a:ext cx="8604000" cy="144000"/>
          </a:xfrm>
          <a:prstGeom prst="rect">
            <a:avLst/>
          </a:prstGeom>
          <a:solidFill>
            <a:srgbClr val="2a8ebf"/>
          </a:solidFill>
          <a:ln w="9360">
            <a:solidFill>
              <a:srgbClr val="0f78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3"/>
          <p:cNvSpPr/>
          <p:nvPr/>
        </p:nvSpPr>
        <p:spPr>
          <a:xfrm>
            <a:off x="1730520" y="6600960"/>
            <a:ext cx="99360" cy="256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1844640" y="6589800"/>
            <a:ext cx="88560" cy="2678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6" name="Immagine 13" descr=""/>
          <p:cNvPicPr/>
          <p:nvPr/>
        </p:nvPicPr>
        <p:blipFill>
          <a:blip r:embed="rId2"/>
          <a:srcRect l="0" t="8407" r="0" b="0"/>
          <a:stretch/>
        </p:blipFill>
        <p:spPr>
          <a:xfrm>
            <a:off x="8424720" y="6611760"/>
            <a:ext cx="718920" cy="268200"/>
          </a:xfrm>
          <a:prstGeom prst="rect">
            <a:avLst/>
          </a:prstGeom>
          <a:ln>
            <a:noFill/>
          </a:ln>
        </p:spPr>
      </p:pic>
      <p:sp>
        <p:nvSpPr>
          <p:cNvPr id="47" name="CustomShape 5"/>
          <p:cNvSpPr/>
          <p:nvPr/>
        </p:nvSpPr>
        <p:spPr>
          <a:xfrm>
            <a:off x="228600" y="936720"/>
            <a:ext cx="8604000" cy="144000"/>
          </a:xfrm>
          <a:prstGeom prst="rect">
            <a:avLst/>
          </a:prstGeom>
          <a:solidFill>
            <a:srgbClr val="002fa7"/>
          </a:solidFill>
          <a:ln w="9360">
            <a:solidFill>
              <a:srgbClr val="0f78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6"/>
          <p:cNvSpPr/>
          <p:nvPr/>
        </p:nvSpPr>
        <p:spPr>
          <a:xfrm>
            <a:off x="1749600" y="6572160"/>
            <a:ext cx="90000" cy="285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7"/>
          <p:cNvSpPr/>
          <p:nvPr/>
        </p:nvSpPr>
        <p:spPr>
          <a:xfrm>
            <a:off x="1866960" y="6589800"/>
            <a:ext cx="88560" cy="2678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PlaceHolder 8"/>
          <p:cNvSpPr>
            <a:spLocks noGrp="1"/>
          </p:cNvSpPr>
          <p:nvPr>
            <p:ph type="title"/>
          </p:nvPr>
        </p:nvSpPr>
        <p:spPr>
          <a:xfrm>
            <a:off x="248040" y="101520"/>
            <a:ext cx="8584560" cy="82044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it-IT" sz="1800" spc="-1" strike="noStrike">
                <a:latin typeface="Arial"/>
              </a:rPr>
              <a:t>Click to edit the title text format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51" name="PlaceHolder 9"/>
          <p:cNvSpPr>
            <a:spLocks noGrp="1"/>
          </p:cNvSpPr>
          <p:nvPr>
            <p:ph type="body"/>
          </p:nvPr>
        </p:nvSpPr>
        <p:spPr>
          <a:xfrm>
            <a:off x="330120" y="1510920"/>
            <a:ext cx="8229240" cy="1388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Click to edit the outline text format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 Outline Level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Third Outline Level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Fourth Outline Level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Fifth Outline Level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Roboto"/>
              </a:rPr>
              <a:t>Sixth Outline Level</a:t>
            </a:r>
            <a:endParaRPr b="0" lang="it-IT" sz="1800" spc="-1" strike="noStrike">
              <a:latin typeface="Roboto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Roboto"/>
              </a:rPr>
              <a:t>Seventh Outline Level</a:t>
            </a:r>
            <a:endParaRPr b="0" lang="it-IT" sz="1800" spc="-1" strike="noStrike">
              <a:latin typeface="Roboto"/>
            </a:endParaRPr>
          </a:p>
        </p:txBody>
      </p:sp>
      <p:sp>
        <p:nvSpPr>
          <p:cNvPr id="52" name="TextShape 10"/>
          <p:cNvSpPr txBox="1"/>
          <p:nvPr/>
        </p:nvSpPr>
        <p:spPr>
          <a:xfrm>
            <a:off x="144000" y="6597720"/>
            <a:ext cx="1512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fld id="{C49EB424-8DE8-436E-843A-37543CE42FC3}" type="author">
              <a:rPr b="0" lang="it-IT" sz="1800" spc="-1" strike="noStrike">
                <a:latin typeface="Arial"/>
              </a:rPr>
              <a:t>Federico Dagostin</a:t>
            </a:fld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279360" y="636480"/>
            <a:ext cx="8591400" cy="2277720"/>
          </a:xfrm>
          <a:prstGeom prst="rect">
            <a:avLst/>
          </a:prstGeom>
          <a:gradFill rotWithShape="0">
            <a:gsLst>
              <a:gs pos="0">
                <a:srgbClr val="2a8ebf"/>
              </a:gs>
              <a:gs pos="50000">
                <a:srgbClr val="ffffff"/>
              </a:gs>
              <a:gs pos="100000">
                <a:srgbClr val="2a8ebf"/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it-IT" sz="3600" spc="-1" strike="noStrike">
                <a:solidFill>
                  <a:srgbClr val="990033"/>
                </a:solidFill>
                <a:latin typeface="Roboto Slab"/>
                <a:ea typeface="Arial"/>
              </a:rPr>
              <a:t>Title</a:t>
            </a:r>
            <a:endParaRPr b="0" lang="it-IT" sz="3600" spc="-1" strike="noStrike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1422360" y="3390480"/>
            <a:ext cx="6400440" cy="78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b="0" lang="it-IT" sz="3200" spc="-1" strike="noStrike">
                <a:solidFill>
                  <a:srgbClr val="333399"/>
                </a:solidFill>
                <a:latin typeface="Tahoma"/>
              </a:rPr>
              <a:t>Author’s Name</a:t>
            </a:r>
            <a:endParaRPr b="0" lang="it-IT" sz="3200" spc="-1" strike="noStrike">
              <a:latin typeface="Arial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1541520" y="4183200"/>
            <a:ext cx="6084360" cy="763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Department of Xxx</a:t>
            </a:r>
            <a:endParaRPr b="0" lang="it-IT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242640" y="101520"/>
            <a:ext cx="8584560" cy="820440"/>
          </a:xfrm>
          <a:prstGeom prst="rect">
            <a:avLst/>
          </a:prstGeom>
          <a:gradFill rotWithShape="0">
            <a:gsLst>
              <a:gs pos="0">
                <a:srgbClr val="2a8ebf"/>
              </a:gs>
              <a:gs pos="100000">
                <a:srgbClr val="ffffff"/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0" lang="it-IT" sz="3600" spc="-1" strike="noStrike">
                <a:solidFill>
                  <a:srgbClr val="b2284b"/>
                </a:solidFill>
                <a:latin typeface="Roboto Slab"/>
              </a:rPr>
              <a:t>Outline</a:t>
            </a:r>
            <a:endParaRPr b="0" lang="it-IT" sz="36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318960" y="1500120"/>
            <a:ext cx="8405640" cy="473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rmAutofit/>
          </a:bodyPr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333399"/>
              </a:buClr>
              <a:buFont typeface="Tahoma"/>
              <a:buChar char="•"/>
            </a:pPr>
            <a:r>
              <a:rPr b="0" lang="it-IT" sz="3200" spc="-1" strike="noStrike">
                <a:solidFill>
                  <a:srgbClr val="333399"/>
                </a:solidFill>
                <a:latin typeface="Roboto"/>
              </a:rPr>
              <a:t>Item</a:t>
            </a:r>
            <a:endParaRPr b="0" lang="it-IT" sz="3200" spc="-1" strike="noStrike">
              <a:latin typeface="Arial"/>
            </a:endParaRPr>
          </a:p>
          <a:p>
            <a:pPr lvl="1" marL="742680" indent="-285120">
              <a:lnSpc>
                <a:spcPct val="100000"/>
              </a:lnSpc>
              <a:spcBef>
                <a:spcPts val="697"/>
              </a:spcBef>
              <a:buClr>
                <a:srgbClr val="333399"/>
              </a:buClr>
              <a:buFont typeface="Wingdings" charset="2"/>
              <a:buChar char=""/>
            </a:pPr>
            <a:r>
              <a:rPr b="0" lang="it-IT" sz="3200" spc="-1" strike="noStrike">
                <a:solidFill>
                  <a:srgbClr val="333399"/>
                </a:solidFill>
                <a:latin typeface="Roboto Slab"/>
              </a:rPr>
              <a:t>Item</a:t>
            </a:r>
            <a:endParaRPr b="0" lang="it-IT" sz="3200" spc="-1" strike="noStrike"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598"/>
              </a:spcBef>
              <a:buClr>
                <a:srgbClr val="333399"/>
              </a:buClr>
              <a:buFont typeface="Wingdings" charset="2"/>
              <a:buChar char=""/>
            </a:pPr>
            <a:r>
              <a:rPr b="0" lang="it-IT" sz="2400" spc="-1" strike="noStrike">
                <a:solidFill>
                  <a:srgbClr val="333399"/>
                </a:solidFill>
                <a:latin typeface="Tahoma"/>
              </a:rPr>
              <a:t> </a:t>
            </a:r>
            <a:r>
              <a:rPr b="0" lang="it-IT" sz="2400" spc="-1" strike="noStrike">
                <a:solidFill>
                  <a:srgbClr val="333399"/>
                </a:solidFill>
                <a:latin typeface="Tahoma"/>
              </a:rPr>
              <a:t>item</a:t>
            </a:r>
            <a:endParaRPr b="0" lang="it-IT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333399"/>
              </a:buClr>
              <a:buFont typeface="Tahoma"/>
              <a:buChar char="•"/>
            </a:pPr>
            <a:r>
              <a:rPr b="0" lang="it-IT" sz="3200" spc="-1" strike="noStrike">
                <a:solidFill>
                  <a:srgbClr val="333399"/>
                </a:solidFill>
                <a:latin typeface="Roboto"/>
              </a:rPr>
              <a:t>Item</a:t>
            </a:r>
            <a:endParaRPr b="0" lang="it-IT" sz="3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333399"/>
              </a:buClr>
              <a:buFont typeface="Tahoma"/>
              <a:buChar char="•"/>
            </a:pPr>
            <a:r>
              <a:rPr b="0" lang="it-IT" sz="3200" spc="-1" strike="noStrike">
                <a:solidFill>
                  <a:srgbClr val="333399"/>
                </a:solidFill>
                <a:latin typeface="Roboto"/>
              </a:rPr>
              <a:t>Item</a:t>
            </a:r>
            <a:endParaRPr b="0" lang="it-IT" sz="3200" spc="-1" strike="noStrike">
              <a:latin typeface="Arial"/>
            </a:endParaRPr>
          </a:p>
          <a:p>
            <a:pPr lvl="1" marL="742680" indent="-285120">
              <a:lnSpc>
                <a:spcPct val="100000"/>
              </a:lnSpc>
              <a:spcBef>
                <a:spcPts val="697"/>
              </a:spcBef>
              <a:buClr>
                <a:srgbClr val="333399"/>
              </a:buClr>
              <a:buFont typeface="Wingdings" charset="2"/>
              <a:buChar char=""/>
            </a:pPr>
            <a:r>
              <a:rPr b="0" lang="it-IT" sz="3200" spc="-1" strike="noStrike">
                <a:solidFill>
                  <a:srgbClr val="333399"/>
                </a:solidFill>
                <a:latin typeface="Roboto Slab"/>
              </a:rPr>
              <a:t>text</a:t>
            </a:r>
            <a:endParaRPr b="0" lang="it-IT" sz="3200" spc="-1" strike="noStrike">
              <a:latin typeface="Arial"/>
            </a:endParaRPr>
          </a:p>
          <a:p>
            <a:pPr marL="742680" indent="-285120">
              <a:lnSpc>
                <a:spcPct val="100000"/>
              </a:lnSpc>
              <a:spcBef>
                <a:spcPts val="697"/>
              </a:spcBef>
            </a:pP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98"/>
              </a:spcBef>
            </a:pPr>
            <a:endParaRPr b="0" lang="it-IT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8719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Silvia</dc:creator>
  <dc:description/>
  <dc:language>it-IT</dc:language>
  <cp:lastModifiedBy>Federico Dagostin</cp:lastModifiedBy>
  <dcterms:modified xsi:type="dcterms:W3CDTF">2020-10-28T11:28:06Z</dcterms:modified>
  <cp:revision>774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